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  <p:sldMasterId id="214748389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99" r:id="rId5"/>
    <p:sldId id="346" r:id="rId6"/>
    <p:sldId id="339" r:id="rId7"/>
    <p:sldId id="340" r:id="rId8"/>
    <p:sldId id="345" r:id="rId9"/>
    <p:sldId id="337" r:id="rId10"/>
    <p:sldId id="316" r:id="rId11"/>
    <p:sldId id="27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2571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92" d="100"/>
          <a:sy n="92" d="100"/>
        </p:scale>
        <p:origin x="-3690" y="-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60832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12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32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0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108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51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qac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October 16, 2017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Welcome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/>
              <a:t>	     </a:t>
            </a:r>
            <a:r>
              <a:rPr lang="en-US" sz="2000" dirty="0" smtClean="0"/>
              <a:t>		3:00</a:t>
            </a:r>
          </a:p>
          <a:p>
            <a:pPr lvl="1"/>
            <a:r>
              <a:rPr lang="en-US" sz="1600" dirty="0" smtClean="0"/>
              <a:t>September 18 minutes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Follow up on select measure nominations     		3:10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r>
              <a:rPr lang="en-US" sz="2000" dirty="0"/>
              <a:t>Review Final Report			     </a:t>
            </a:r>
            <a:r>
              <a:rPr lang="en-US" sz="2000" dirty="0" smtClean="0"/>
              <a:t>		3:30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</a:t>
            </a:r>
          </a:p>
          <a:p>
            <a:pPr eaLnBrk="1" hangingPunct="1"/>
            <a:r>
              <a:rPr lang="en-US" sz="2000" dirty="0" smtClean="0"/>
              <a:t>Wrap Up/Next </a:t>
            </a:r>
            <a:r>
              <a:rPr lang="en-US" sz="2000" dirty="0"/>
              <a:t>Steps		</a:t>
            </a:r>
            <a:r>
              <a:rPr lang="en-US" sz="2000" dirty="0" smtClean="0"/>
              <a:t>                     		4:00</a:t>
            </a:r>
            <a:endParaRPr lang="en-US" sz="2000" dirty="0"/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Follow-Up on Select Measure Nomination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 smtClean="0"/>
              <a:t>HBIPS </a:t>
            </a:r>
            <a:r>
              <a:rPr lang="en-US" dirty="0" smtClean="0"/>
              <a:t>1</a:t>
            </a:r>
            <a:r>
              <a:rPr lang="en-US" dirty="0"/>
              <a:t>: Admission  screening for violence risk, substance use, psychological trauma history and patient strengths </a:t>
            </a:r>
            <a:r>
              <a:rPr lang="en-US" dirty="0" smtClean="0"/>
              <a:t>completed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Staff confirmed that this measure has never been included in the CMS Inpatient Psychiatric Facility Quality Reporting program, and there is no data available through CMS.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SUB 1: Alcohol </a:t>
            </a:r>
            <a:r>
              <a:rPr lang="en-US" dirty="0"/>
              <a:t>use </a:t>
            </a:r>
            <a:r>
              <a:rPr lang="en-US" dirty="0" smtClean="0"/>
              <a:t>screening</a:t>
            </a:r>
          </a:p>
          <a:p>
            <a:pPr lvl="2"/>
            <a:r>
              <a:rPr lang="en-US" dirty="0" smtClean="0"/>
              <a:t>Thank you to Wei Ying for sending staff the link to the TJC data.</a:t>
            </a:r>
          </a:p>
          <a:p>
            <a:pPr lvl="2"/>
            <a:r>
              <a:rPr lang="en-US" dirty="0" smtClean="0"/>
              <a:t>Staff confirmed that data for this measure is available for 50 hospitals in Massachusetts and CHIA would be able to report on it.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1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772400" cy="1362075"/>
          </a:xfrm>
        </p:spPr>
        <p:txBody>
          <a:bodyPr/>
          <a:lstStyle/>
          <a:p>
            <a:r>
              <a:rPr lang="en-US" sz="3200" dirty="0" smtClean="0"/>
              <a:t>SQAC 2017 Final Report</a:t>
            </a:r>
            <a:endParaRPr lang="en-US" sz="32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685800" y="3895725"/>
            <a:ext cx="7772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3200" kern="0" dirty="0" smtClean="0"/>
              <a:t>Review and Discuss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8702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marL="0" indent="0"/>
            <a:r>
              <a:rPr lang="en-US" dirty="0" smtClean="0"/>
              <a:t>Updates to 2018 SQMS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69225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SQAC </a:t>
            </a:r>
            <a:r>
              <a:rPr lang="en-US" dirty="0" smtClean="0"/>
              <a:t>reviewed 16 new measure nominations</a:t>
            </a:r>
          </a:p>
          <a:p>
            <a:r>
              <a:rPr lang="en-US" b="1" dirty="0" smtClean="0"/>
              <a:t>The SQAC voted to include 10 new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Influenza </a:t>
            </a:r>
            <a:r>
              <a:rPr lang="en-US" dirty="0"/>
              <a:t>vaccination coverage among healthcare personnel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Hours of physical constraint (HBIPS 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Hours of </a:t>
            </a:r>
            <a:r>
              <a:rPr lang="en-US" dirty="0" smtClean="0"/>
              <a:t>seclusion (HBIPS 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Median time to transfer to another facility for acute coronary intervention (OP 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Aspirin at arrival (OP 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Acute stroke mortality rate (IQI 17)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Thorax CT – Use of contrast material (OP 11)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Cardiac imaging for preoperative risk assessment for non-cardiac, low risk surgery (OP 13)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Child Hospital Consumer Assessment of Healthcare Providers and Systems (HCAHPS)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Pediatric all-condition readmission measure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Updates to 2018 SQMS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SQAC </a:t>
            </a:r>
            <a:r>
              <a:rPr lang="en-US" dirty="0" smtClean="0"/>
              <a:t>reviewed 16 new measure nominations</a:t>
            </a:r>
          </a:p>
          <a:p>
            <a:r>
              <a:rPr lang="en-US" b="1" dirty="0" smtClean="0"/>
              <a:t>The SQAC voted not to include 4 nominated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Median time to ECG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Prescriber prescription drug monitoring compliance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Substance use disorder evaluation in the ED following naloxone administration and suspected substance use disorder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SCARED: Screen for Child Anxiety Related Disorder</a:t>
            </a:r>
          </a:p>
          <a:p>
            <a:r>
              <a:rPr lang="en-US" b="1" dirty="0" smtClean="0"/>
              <a:t>The SQAC requested additional information on 2 nominated measures: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Admission  screening for violence risk, substance use, psychological trauma history and patient strengths completed (HBIPS 1)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Alcohol use screening (SUB 1)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075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Changes to CMS process </a:t>
            </a:r>
            <a:r>
              <a:rPr lang="en-US" b="1" dirty="0"/>
              <a:t>m</a:t>
            </a:r>
            <a:r>
              <a:rPr lang="en-US" b="1" dirty="0" smtClean="0"/>
              <a:t>easures </a:t>
            </a:r>
          </a:p>
          <a:p>
            <a:r>
              <a:rPr lang="en-US" sz="2000" dirty="0" smtClean="0"/>
              <a:t>Eight measures retired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VTE Prophylaxis (STK-1)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Discharged on Statin Medication (STK-6)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Stroke Education (STK-8)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VTE Prophylaxis (VTE-1)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ICU VTE Prophylaxis (VTE-2)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VTE Patients w/Anticoagulation (VTE-3)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Thrombolytic Therapy (STK-4)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Fibrinolytic Therapy Received within 30 Minutes of Hospital Arrival (AMI-7a)</a:t>
            </a:r>
            <a:endParaRPr lang="en-US" sz="1800" dirty="0"/>
          </a:p>
          <a:p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dirty="0" smtClean="0"/>
              <a:t>Updates to 2018 SQMS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2018 SQMS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Changes to HEDIS set</a:t>
            </a:r>
            <a:endParaRPr lang="en-US" b="1" dirty="0"/>
          </a:p>
          <a:p>
            <a:r>
              <a:rPr lang="en-US" dirty="0" smtClean="0"/>
              <a:t>Last year, the SQAC voted in favor of referencing the HEDIS Physician Measure set as the HEDIS sub-set of the SQMS. </a:t>
            </a:r>
          </a:p>
          <a:p>
            <a:r>
              <a:rPr lang="en-US" dirty="0" smtClean="0"/>
              <a:t>NCQA will not release measure specifications for the HEDIS Physician Measure set until December, 2017.</a:t>
            </a:r>
          </a:p>
          <a:p>
            <a:r>
              <a:rPr lang="en-US" dirty="0" smtClean="0"/>
              <a:t>Therefore, staff will review the updated set when it is available, and recommend changes to the HEDIS sub-set in the SQMS at the first convening of the 2018 meeting cycle.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 txBox="1">
            <a:spLocks/>
          </p:cNvSpPr>
          <p:nvPr/>
        </p:nvSpPr>
        <p:spPr bwMode="auto">
          <a:xfrm>
            <a:off x="676275" y="685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1447800"/>
            <a:ext cx="7772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http://chiamass.gov/sqac</a:t>
            </a:r>
            <a:r>
              <a:rPr lang="en-US" altLang="en-US" dirty="0" smtClean="0">
                <a:cs typeface="Osaka"/>
                <a:hlinkClick r:id="rId3"/>
              </a:rPr>
              <a:t>/</a:t>
            </a:r>
          </a:p>
          <a:p>
            <a:pPr eaLnBrk="1" hangingPunct="1"/>
            <a:r>
              <a:rPr lang="en-US" altLang="en-US" dirty="0" smtClean="0">
                <a:cs typeface="Osaka"/>
                <a:hlinkClick r:id="rId3"/>
              </a:rPr>
              <a:t>sqac@state.ma.us</a:t>
            </a:r>
            <a:endParaRPr lang="en-US" altLang="en-US" dirty="0">
              <a:cs typeface="Osa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481</Words>
  <Application>Microsoft Office PowerPoint</Application>
  <PresentationFormat>On-screen Show (4:3)</PresentationFormat>
  <Paragraphs>70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 Presentation</vt:lpstr>
      <vt:lpstr>1_Blank Presentation</vt:lpstr>
      <vt:lpstr>2_Blank Presentation</vt:lpstr>
      <vt:lpstr>Statewide Quality Advisory Committee (SQAC) Meeting</vt:lpstr>
      <vt:lpstr>Agenda</vt:lpstr>
      <vt:lpstr>Follow-Up on Select Measure Nomination</vt:lpstr>
      <vt:lpstr>SQAC 2017 Final Report</vt:lpstr>
      <vt:lpstr>Updates to 2018 SQMS</vt:lpstr>
      <vt:lpstr>Updates to 2018 SQMS</vt:lpstr>
      <vt:lpstr>Updates to 2018 SQMS</vt:lpstr>
      <vt:lpstr>Updates to 2018 SQMS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2017-10-13T20:09:14Z</dcterms:modified>
</cp:coreProperties>
</file>