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5" r:id="rId5"/>
  </p:sldMasterIdLst>
  <p:notesMasterIdLst>
    <p:notesMasterId r:id="rId16"/>
  </p:notesMasterIdLst>
  <p:handoutMasterIdLst>
    <p:handoutMasterId r:id="rId17"/>
  </p:handoutMasterIdLst>
  <p:sldIdLst>
    <p:sldId id="256" r:id="rId6"/>
    <p:sldId id="414" r:id="rId7"/>
    <p:sldId id="583" r:id="rId8"/>
    <p:sldId id="585" r:id="rId9"/>
    <p:sldId id="592" r:id="rId10"/>
    <p:sldId id="465" r:id="rId11"/>
    <p:sldId id="467" r:id="rId12"/>
    <p:sldId id="582" r:id="rId13"/>
    <p:sldId id="362" r:id="rId14"/>
    <p:sldId id="451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48A6D-9E26-41FD-8C00-5A8481EC996E}" v="2" dt="2023-05-02T13:27:21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5/9/23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5/9/23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8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8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63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89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27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7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4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9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2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4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0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5/9/23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86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amass.gov/apcd-data-submission-guid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chiamas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9,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March 2023 were due by April 30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 this month.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data through March will be used for Q1 2023 DOI Membership, bi-annual DOI Claims Utilization and CHIA’s Enrollment Trends reports.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2023 APCD Submission Guide Final versions are posted to CHIA’s website: </a:t>
            </a:r>
            <a:r>
              <a:rPr lang="en-US" dirty="0">
                <a:hlinkClick r:id="rId3"/>
              </a:rPr>
              <a:t>https://www.chiamass.gov/apcd-data-submission-guides/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are no changes to the Product, Provider or Benefit Plan Submission Guides (other than the cover page).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in the header record.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Carriers may submit test files in July, but they are not required. More information to follow. 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65293"/>
              </p:ext>
            </p:extLst>
          </p:nvPr>
        </p:nvGraphicFramePr>
        <p:xfrm>
          <a:off x="745176" y="1895499"/>
          <a:ext cx="5943600" cy="375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704" imgH="3362914" progId="Word.Document.12">
                  <p:embed/>
                </p:oleObj>
              </mc:Choice>
              <mc:Fallback>
                <p:oleObj name="Document" r:id="rId3" imgW="5943704" imgH="3362914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176" y="1895499"/>
                        <a:ext cx="5943600" cy="375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1045924"/>
            <a:ext cx="8667751" cy="5160962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The next Enrollment Trends reporting cycle will be based on with data through </a:t>
            </a:r>
            <a:r>
              <a:rPr lang="en-US" altLang="en-US" sz="2000" b="1" dirty="0"/>
              <a:t>March 2023 </a:t>
            </a:r>
            <a:r>
              <a:rPr lang="en-US" altLang="en-US" sz="2000" dirty="0"/>
              <a:t> and is scheduled to be published in </a:t>
            </a:r>
            <a:r>
              <a:rPr lang="en-US" altLang="en-US" sz="2000" b="1" dirty="0"/>
              <a:t>August 2023</a:t>
            </a:r>
            <a:r>
              <a:rPr lang="en-US" altLang="en-US" sz="2000" dirty="0"/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We sent requests for Supplemental enrollment data to selected payers in early </a:t>
            </a:r>
            <a:r>
              <a:rPr lang="en-US" altLang="en-US" sz="2000" b="1" dirty="0"/>
              <a:t>April </a:t>
            </a:r>
            <a:r>
              <a:rPr lang="en-US" altLang="en-US" sz="2000" dirty="0"/>
              <a:t>and is due back to CHIA by May 15, 2023.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Payers will receive aggregate MA APCD Member Eligibility data for review in early June.</a:t>
            </a:r>
          </a:p>
          <a:p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lauren.almquist@chiamass.gov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2023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Q1 2023 HMO Membership reports will be sent later this month.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CY2022 Annual Membership reports were sent 2/28. Signoff was due by 4/14.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2022 were sent 3/24. Signoff is due by 5/24.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2023 will be sent in June.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June 13,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July 11,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1" ma:contentTypeDescription="Create a new document." ma:contentTypeScope="" ma:versionID="57c16249e043f732766d31511158e4c2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681d0cf88484e8c56d1a2e9d04a16d4b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42410-6E41-45A2-8604-800970ADC117}">
  <ds:schemaRefs>
    <ds:schemaRef ds:uri="http://purl.org/dc/elements/1.1/"/>
    <ds:schemaRef ds:uri="http://purl.org/dc/terms/"/>
    <ds:schemaRef ds:uri="2d8504ea-bdc4-4bf8-af11-a3723acdf21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4483868-18c9-4cdc-a318-1360b15594a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08BC19-B41E-4AE7-9FDC-7FD9C420E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32412</TotalTime>
  <Words>447</Words>
  <Application>Microsoft Macintosh PowerPoint</Application>
  <PresentationFormat>On-screen Show (4:3)</PresentationFormat>
  <Paragraphs>104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FINALPowerPointTEMPLATE</vt:lpstr>
      <vt:lpstr>Office Theme</vt:lpstr>
      <vt:lpstr>Document</vt:lpstr>
      <vt:lpstr>PowerPoint Presentation</vt:lpstr>
      <vt:lpstr>Agenda</vt:lpstr>
      <vt:lpstr>MA APCD Intake</vt:lpstr>
      <vt:lpstr>MA APCD Intake</vt:lpstr>
      <vt:lpstr>2023 MA APCD Submission Guide Updates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1210</cp:revision>
  <cp:lastPrinted>2020-03-10T14:30:58Z</cp:lastPrinted>
  <dcterms:created xsi:type="dcterms:W3CDTF">2014-02-09T20:57:02Z</dcterms:created>
  <dcterms:modified xsi:type="dcterms:W3CDTF">2023-05-09T18:33:09Z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