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69" r:id="rId6"/>
    <p:sldId id="326" r:id="rId7"/>
    <p:sldId id="366" r:id="rId8"/>
    <p:sldId id="312" r:id="rId9"/>
    <p:sldId id="313" r:id="rId10"/>
    <p:sldId id="270" r:id="rId11"/>
    <p:sldId id="282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43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84B7A-6891-4EF9-AECA-DD186E7FC09E}" v="9" dt="2025-04-09T17:14:08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1200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1776" y="24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4/9/2025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4/9/2025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8937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2269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Title  |  Name, Position Title  |  Date   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hospital-data-specification-manual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Stiller@CHIAMass.gov" TargetMode="External"/><Relationship Id="rId2" Type="http://schemas.openxmlformats.org/officeDocument/2006/relationships/hyperlink" Target="mailto:Catherine.Houston@CHIAMass.gov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HospitalData@CHIAMass.gov" TargetMode="External"/><Relationship Id="rId5" Type="http://schemas.openxmlformats.org/officeDocument/2006/relationships/hyperlink" Target="mailto:Jillian.Petrie@CHIAMass.gov" TargetMode="External"/><Relationship Id="rId4" Type="http://schemas.openxmlformats.org/officeDocument/2006/relationships/hyperlink" Target="mailto:Hadish.Gebremedhin@CHIAMas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4000" b="0" cap="all" spc="300" dirty="0">
                <a:solidFill>
                  <a:schemeClr val="bg1"/>
                </a:solidFill>
                <a:latin typeface="Arial"/>
                <a:cs typeface="Arial"/>
              </a:rPr>
              <a:t>FY 2026 Case Mix Updates Webinar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April 24,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33400"/>
            <a:ext cx="8039100" cy="8001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95425"/>
            <a:ext cx="8039100" cy="4430246"/>
          </a:xfrm>
        </p:spPr>
        <p:txBody>
          <a:bodyPr/>
          <a:lstStyle/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Welcome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FY 2026 OOD Submission Guide Updates</a:t>
            </a: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Timeline / Next Steps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Questions &amp; Comments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37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outpatient observation DATA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1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362310"/>
            <a:ext cx="7666037" cy="882984"/>
          </a:xfrm>
        </p:spPr>
        <p:txBody>
          <a:bodyPr/>
          <a:lstStyle/>
          <a:p>
            <a:br>
              <a:rPr lang="en-US" sz="2400" dirty="0"/>
            </a:br>
            <a:r>
              <a:rPr lang="en-US" dirty="0"/>
              <a:t>Submission Guide Changes - OOD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033260"/>
              </p:ext>
            </p:extLst>
          </p:nvPr>
        </p:nvGraphicFramePr>
        <p:xfrm>
          <a:off x="552452" y="1353536"/>
          <a:ext cx="7534274" cy="110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7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File Format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Type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NEW!  Asterisk Delimiter Format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NEW!  Add Header Record (first record in the file; only one per file)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494915"/>
                  </a:ext>
                </a:extLst>
              </a:tr>
            </a:tbl>
          </a:graphicData>
        </a:graphic>
      </p:graphicFrame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A29FA4AF-0923-E428-ED56-0031580C3B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097902"/>
              </p:ext>
            </p:extLst>
          </p:nvPr>
        </p:nvGraphicFramePr>
        <p:xfrm>
          <a:off x="581027" y="2635624"/>
          <a:ext cx="7534273" cy="38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1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5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New Fields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Type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Provider Organization Id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(Header Record, Field 1)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880128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Hospital Name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(Header Record, Field 2)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341681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Period Starting Date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(Header Record, Field 3)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490363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Period Ending Date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(Header Record, Field 4)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20172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of Outpatient Observation Stays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(Header Record, Field 5)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28493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Total Charges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(Header Record, Field 6)</a:t>
                      </a: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47314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Provider Identifier (NPI): Surgeon                                            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(Visit Record, Field 104)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805450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Provider Identifier (NPI): Attending Physician or Clinician           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(Visit Record, Field 105)</a:t>
                      </a: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456366"/>
                  </a:ext>
                </a:extLst>
              </a:tr>
              <a:tr h="3409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National Provider Identifier (NPI): Additional Caregiver                            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(Visit Record, Field 106)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OOD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793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11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54424"/>
            <a:ext cx="8039100" cy="1061004"/>
          </a:xfrm>
        </p:spPr>
        <p:txBody>
          <a:bodyPr/>
          <a:lstStyle/>
          <a:p>
            <a:r>
              <a:rPr lang="en-US" dirty="0"/>
              <a:t>Timeline / Next Steps: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414681"/>
              </p:ext>
            </p:extLst>
          </p:nvPr>
        </p:nvGraphicFramePr>
        <p:xfrm>
          <a:off x="655455" y="1998735"/>
          <a:ext cx="7336020" cy="344931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37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FY26 Case Mix Intake Process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Timeline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9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 Comment Period Ends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9, 2025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Bulletin and Guides Adopted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CHIA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Hospitals Update Systems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– December 2025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 Testing Period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2025 – January 2026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Quarter 1 Submission (Oct – Dec)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Preliminary Data Files 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Data Files</a:t>
                      </a:r>
                    </a:p>
                    <a:p>
                      <a:pPr marL="285750" marR="0" indent="-28575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January 31, 2026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16, 2026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5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7" y="98612"/>
            <a:ext cx="7959445" cy="2223248"/>
          </a:xfrm>
        </p:spPr>
        <p:txBody>
          <a:bodyPr/>
          <a:lstStyle/>
          <a:p>
            <a:r>
              <a:rPr lang="en-US" dirty="0"/>
              <a:t>Submission Guides – </a:t>
            </a:r>
            <a:br>
              <a:rPr lang="en-US" dirty="0"/>
            </a:br>
            <a:r>
              <a:rPr lang="en-US" dirty="0"/>
              <a:t>Published to CHIA Website</a:t>
            </a:r>
            <a:br>
              <a:rPr lang="en-US" dirty="0"/>
            </a:br>
            <a:br>
              <a:rPr lang="en-US" sz="1200" dirty="0"/>
            </a:br>
            <a:r>
              <a:rPr lang="en-US" sz="16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http://www.chiamass.gov/hospital-data-specification-manuals/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2562223"/>
            <a:ext cx="8039100" cy="3829051"/>
          </a:xfrm>
        </p:spPr>
        <p:txBody>
          <a:bodyPr/>
          <a:lstStyle/>
          <a:p>
            <a:pPr marL="0" indent="0" algn="l"/>
            <a:endParaRPr lang="en-US" dirty="0"/>
          </a:p>
          <a:p>
            <a:pPr marL="0" indent="0" algn="l"/>
            <a:endParaRPr lang="en-US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03105C-B861-B26C-03AB-7F87509E3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17" y="2090058"/>
            <a:ext cx="7374112" cy="442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9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048" y="1537885"/>
            <a:ext cx="7772400" cy="5169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112406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14375"/>
            <a:ext cx="8039100" cy="647700"/>
          </a:xfrm>
        </p:spPr>
        <p:txBody>
          <a:bodyPr/>
          <a:lstStyle/>
          <a:p>
            <a:r>
              <a:rPr lang="en-US" dirty="0"/>
              <a:t>Follow-up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47800"/>
            <a:ext cx="8039100" cy="461010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Cathy Houston, Associate Director of Hospital Data Intake &amp; Compliance </a:t>
            </a:r>
            <a:r>
              <a:rPr lang="en-US" sz="1800" dirty="0">
                <a:hlinkClick r:id="rId2"/>
              </a:rPr>
              <a:t>Catherine.Houston@CHIAMass.gov</a:t>
            </a:r>
            <a:endParaRPr lang="en-US" sz="1800" dirty="0"/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Linda Stiller, Manager, Data Intake and Compliance </a:t>
            </a:r>
            <a:r>
              <a:rPr lang="en-US" sz="1800" dirty="0">
                <a:hlinkClick r:id="rId3"/>
              </a:rPr>
              <a:t>Linda.Stiller@CHIAMass.gov</a:t>
            </a:r>
            <a:endParaRPr lang="en-US" sz="1800" dirty="0"/>
          </a:p>
          <a:p>
            <a:pPr marL="0" indent="0" algn="l"/>
            <a:endParaRPr lang="en-US" sz="1800" b="1" dirty="0"/>
          </a:p>
          <a:p>
            <a:pPr marL="0" indent="0" algn="l"/>
            <a:r>
              <a:rPr lang="en-US" sz="1800" b="1" dirty="0"/>
              <a:t>Hospital Liaisons:</a:t>
            </a:r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Hadish Gebremedhin, Senior Health Care Data Liaison </a:t>
            </a:r>
            <a:r>
              <a:rPr lang="en-US" sz="1800" dirty="0">
                <a:hlinkClick r:id="rId4"/>
              </a:rPr>
              <a:t>Hadish.Gebremedhin@CHIAMass.gov</a:t>
            </a: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/>
              <a:t>Jillian Petrie, Health Care Data Liaison </a:t>
            </a:r>
          </a:p>
          <a:p>
            <a:pPr marL="0" indent="287338" algn="l"/>
            <a:r>
              <a:rPr lang="en-US" sz="1800" dirty="0">
                <a:hlinkClick r:id="rId5"/>
              </a:rPr>
              <a:t>Jillian.Petrie@CHIAMass.gov</a:t>
            </a:r>
            <a:endParaRPr lang="en-US" sz="1800" dirty="0"/>
          </a:p>
          <a:p>
            <a:pPr marL="0" indent="287338" algn="l"/>
            <a:endParaRPr lang="en-US" sz="1800" b="1" dirty="0"/>
          </a:p>
          <a:p>
            <a:pPr marL="0" indent="0" algn="l"/>
            <a:r>
              <a:rPr lang="en-US" sz="1800" b="1" dirty="0"/>
              <a:t>Hospital Email:  </a:t>
            </a:r>
            <a:r>
              <a:rPr lang="en-US" sz="1800" dirty="0">
                <a:hlinkClick r:id="rId6"/>
              </a:rPr>
              <a:t>HospitalData@CHIAMass.gov</a:t>
            </a:r>
            <a:endParaRPr lang="en-US" sz="1800" dirty="0"/>
          </a:p>
          <a:p>
            <a:pPr marL="0" indent="0" algn="l"/>
            <a:endParaRPr lang="en-US" sz="1800" b="1" dirty="0"/>
          </a:p>
          <a:p>
            <a:pPr marL="0" indent="287338" algn="l"/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/>
              <a:t> </a:t>
            </a:r>
          </a:p>
          <a:p>
            <a:pPr marL="0" indent="0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2853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483868-18c9-4cdc-a318-1360b15594a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13" ma:contentTypeDescription="Create a new document." ma:contentTypeScope="" ma:versionID="5c22b9ee91441a5c0ff45b0fb1a0c1a8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26b184658edbcde0e638e344b8e0eee0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a9506d4-cf35-41b9-9e25-5432453bcc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75C291-6BD3-46CB-A699-9E4177CDB321}">
  <ds:schemaRefs>
    <ds:schemaRef ds:uri="http://purl.org/dc/dcmitype/"/>
    <ds:schemaRef ds:uri="http://schemas.openxmlformats.org/package/2006/metadata/core-properties"/>
    <ds:schemaRef ds:uri="2d8504ea-bdc4-4bf8-af11-a3723acdf21b"/>
    <ds:schemaRef ds:uri="http://www.w3.org/XML/1998/namespace"/>
    <ds:schemaRef ds:uri="http://schemas.microsoft.com/office/2006/documentManagement/types"/>
    <ds:schemaRef ds:uri="e4483868-18c9-4cdc-a318-1360b15594a8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6CE2981-705D-4B3B-B16F-9D8E3AEE12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E3ECD3-6942-4B97-8CCC-FB82031583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0</TotalTime>
  <Words>372</Words>
  <Application>Microsoft Office PowerPoint</Application>
  <PresentationFormat>On-screen Show (4:3)</PresentationFormat>
  <Paragraphs>92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FINALPowerPointTEMPLATE 5_28</vt:lpstr>
      <vt:lpstr>PowerPoint Presentation</vt:lpstr>
      <vt:lpstr>Agenda</vt:lpstr>
      <vt:lpstr>PowerPoint Presentation</vt:lpstr>
      <vt:lpstr> Submission Guide Changes - OOD  </vt:lpstr>
      <vt:lpstr>Timeline / Next Steps:  </vt:lpstr>
      <vt:lpstr>Submission Guides –  Published to CHIA Website  http://www.chiamass.gov/hospital-data-specification-manuals/</vt:lpstr>
      <vt:lpstr>Questions &amp; Comments</vt:lpstr>
      <vt:lpstr>Follow-up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2016-08-25T17:22:13Z</dcterms:created>
  <dcterms:modified xsi:type="dcterms:W3CDTF">2025-04-09T17:40:04Z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  <property fmtid="{D5CDD505-2E9C-101B-9397-08002B2CF9AE}" pid="3" name="MediaServiceImageTags">
    <vt:lpwstr/>
  </property>
</Properties>
</file>